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74" r:id="rId2"/>
    <p:sldId id="275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93" r:id="rId16"/>
    <p:sldId id="290" r:id="rId17"/>
    <p:sldId id="291" r:id="rId18"/>
    <p:sldId id="292" r:id="rId19"/>
    <p:sldId id="294" r:id="rId20"/>
    <p:sldId id="297" r:id="rId21"/>
    <p:sldId id="276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7815B-890C-4AF5-AB4A-43ED48B30700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105E5-2DE1-4B0C-B098-41C5317F1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05E5-2DE1-4B0C-B098-41C5317F172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D105E5-2DE1-4B0C-B098-41C5317F1727}" type="slidenum">
              <a:rPr lang="ru-RU" smtClean="0"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F3359A-BD29-4AC4-9B3D-C6899B0237AE}" type="datetimeFigureOut">
              <a:rPr lang="ru-RU" smtClean="0"/>
              <a:t>22.11.2016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7C515FF-18E0-43E5-9F23-0A660C72B39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40918"/>
            <a:ext cx="9151437" cy="68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12660"/>
            <a:ext cx="9151437" cy="684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340"/>
            <a:ext cx="9144000" cy="689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esktop\формы занятия\slide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3058"/>
            <a:ext cx="9144000" cy="6881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истратор\Desktop\формы занятия\slide_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0"/>
            <a:ext cx="915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0"/>
            <a:ext cx="9072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285776"/>
            <a:ext cx="9151437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94496"/>
            <a:ext cx="9079525" cy="69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66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737414"/>
            <a:ext cx="9151437" cy="759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308810"/>
            <a:ext cx="8984274" cy="71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437" y="-40918"/>
            <a:ext cx="9151437" cy="68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7938" y="-76636"/>
            <a:ext cx="9341938" cy="693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22909" cy="713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5562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44" y="12296"/>
            <a:ext cx="9167844" cy="68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1"/>
            <a:ext cx="919215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8154" y="0"/>
            <a:ext cx="9192153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</TotalTime>
  <Words>2</Words>
  <Application>Microsoft Office PowerPoint</Application>
  <PresentationFormat>Экран (4:3)</PresentationFormat>
  <Paragraphs>2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8</cp:revision>
  <dcterms:created xsi:type="dcterms:W3CDTF">2016-11-22T06:13:15Z</dcterms:created>
  <dcterms:modified xsi:type="dcterms:W3CDTF">2016-11-22T07:27:13Z</dcterms:modified>
</cp:coreProperties>
</file>